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0E64E-F5FD-4449-ACD3-65CC4F43A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490E03-AEC3-4EC8-A8D5-545184CAB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8D552-1C14-459B-A234-22EEE74C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D9E33-DB70-48FE-8C79-AA47539C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06C67-9DAF-474C-B41C-4D94510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8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8ED29-5A3B-42D3-9389-3022AA90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F1EBBD-D0C8-45DE-8FCF-6B9FCB393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D4712-CD0B-4FD9-AD1B-89486AD0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E45FB-3F0A-4B9D-8252-05BBD264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C3AA3-D886-4396-9786-A7640D57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D53990-262A-4A1C-A1CF-1001EEE45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0B83FA-A952-453A-AFEC-7AE68F2B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537C6-91DA-40D0-8131-8DD2D0C9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1FD6C-F85F-4DF2-B340-F263F17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E4A2D-A4C1-4D58-913F-7750F456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2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FA9DB-FF10-4E53-B512-48755543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1E565-7B2B-4DF1-81A4-27F9563C2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D3108-FEB8-44D1-AEDE-12C45F5D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B9D7F-FA51-4276-A9D9-C7CDE4B0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E59D9-FCB7-40F6-AE70-FFD6CBE7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5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E106B-9DB0-4173-A79C-548F864C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F78BB2-48B7-432E-8E8A-96EC0C3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60198-6247-42C3-8EEE-280149FE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BBF9D-E9CA-4C45-81A4-00FA5D5E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1D308-8373-49F6-9169-DFA00A48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3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9BFE-608F-4989-A403-D45653A5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AEEA3-8A75-4E0A-867F-1D0F4803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A351D6-1781-4C5F-8AA6-4A0563FB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C0023-DC66-4136-BF9A-B90A1681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DC0F1E-5386-4E4E-80F5-0E12C62C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03970-AF22-4A01-A6B9-2449E96A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41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5764A-8337-44FB-8907-58AD105F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961AFC-B950-4A41-95D4-11CEC0C2D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34D177-2B82-4D22-A662-C6C61D54B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6B4320-739F-4508-B0A1-34C6A2E74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52F922-7788-4D91-90D1-637E72AE0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059438-150B-4D01-8C78-7D054CA7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038DED-3D0C-44CA-ABEE-B6E9B34F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1DAFC-55C2-4D92-93FA-3E4A3DAB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6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36D74-E7AB-4431-86D3-22343480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92561A-6E1F-4383-BDE2-8CFA2CEA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ED1B7-1ED2-4FF1-9CF4-9C457E43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2812F3-6C3C-48BA-84E0-CF3FED95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98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47F1B6-C88B-4BFA-871B-28F35DBB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5EFAC7-567F-458D-A46D-FCA3655B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4DEDF2-9E54-4DA4-99C4-39F9B7C8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10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36978-8FFF-44C9-A428-CE2BD73B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122D3-28EA-4CA2-8DA4-B8CD1B2AE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F720E-7968-4A22-B922-5795DAD10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4F8B5-2459-494E-BA8A-CEC6B060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392A8B-B7F9-410E-B611-B018B850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8D2D25-9E32-4E65-9EE3-3B2C1C5F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A23BA-6CB4-4468-B479-87E69FC5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2F7FBC-B6A4-4609-B8B4-6DE89F61B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98DA0-C2EA-46C9-956B-90AAE616F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1435A5-5A05-41DE-9245-2C27FEE1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A0416-987A-468E-B314-85A483B0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3F9690-81B0-4931-BCF3-83590501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A50B15-476F-49CC-8FCB-C56DB469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63080-6E25-442A-89DB-E338F69A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D0852-6272-4F2F-B77E-A8E89AFE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5B4BA-70C0-4D97-A235-D19349F0A401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A6377-9F9E-4B23-99F9-89F90BD9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6FE53-295C-41D7-8190-8A0F5062F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6729184-1CA0-4D17-A61F-58B07C8E6EDE}"/>
              </a:ext>
            </a:extLst>
          </p:cNvPr>
          <p:cNvSpPr/>
          <p:nvPr/>
        </p:nvSpPr>
        <p:spPr>
          <a:xfrm>
            <a:off x="1160814" y="1199407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7288EA-01F1-4463-82AB-BE77DBED8A9C}"/>
              </a:ext>
            </a:extLst>
          </p:cNvPr>
          <p:cNvSpPr/>
          <p:nvPr/>
        </p:nvSpPr>
        <p:spPr>
          <a:xfrm>
            <a:off x="2983676" y="1199406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0FDEE-CF0E-4876-AFD5-BD13A9A3730B}"/>
              </a:ext>
            </a:extLst>
          </p:cNvPr>
          <p:cNvSpPr/>
          <p:nvPr/>
        </p:nvSpPr>
        <p:spPr>
          <a:xfrm>
            <a:off x="4806538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A28DF2-5581-4382-8928-A005A1AC5DB6}"/>
              </a:ext>
            </a:extLst>
          </p:cNvPr>
          <p:cNvSpPr/>
          <p:nvPr/>
        </p:nvSpPr>
        <p:spPr>
          <a:xfrm>
            <a:off x="6629400" y="1199405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586BB3-7909-4A0E-8751-0715DF67073B}"/>
              </a:ext>
            </a:extLst>
          </p:cNvPr>
          <p:cNvSpPr/>
          <p:nvPr/>
        </p:nvSpPr>
        <p:spPr>
          <a:xfrm>
            <a:off x="8452262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EFA2BD-B374-47F6-BA65-CA273224D364}"/>
              </a:ext>
            </a:extLst>
          </p:cNvPr>
          <p:cNvSpPr/>
          <p:nvPr/>
        </p:nvSpPr>
        <p:spPr>
          <a:xfrm>
            <a:off x="10275124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D9ACDE-243B-4C6F-9A81-EF2B1479501A}"/>
              </a:ext>
            </a:extLst>
          </p:cNvPr>
          <p:cNvSpPr/>
          <p:nvPr/>
        </p:nvSpPr>
        <p:spPr>
          <a:xfrm>
            <a:off x="4806538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3454F6-BD97-4EE4-8F77-1117E65998FB}"/>
              </a:ext>
            </a:extLst>
          </p:cNvPr>
          <p:cNvSpPr txBox="1"/>
          <p:nvPr/>
        </p:nvSpPr>
        <p:spPr>
          <a:xfrm>
            <a:off x="5581402" y="785539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Vertex Buffer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14F0FE-EE72-4288-9FAF-5AA97D61A9E9}"/>
              </a:ext>
            </a:extLst>
          </p:cNvPr>
          <p:cNvSpPr/>
          <p:nvPr/>
        </p:nvSpPr>
        <p:spPr>
          <a:xfrm>
            <a:off x="3011879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6AEC9822-7ADB-4654-AA3C-8E0EC1D11045}"/>
              </a:ext>
            </a:extLst>
          </p:cNvPr>
          <p:cNvSpPr/>
          <p:nvPr/>
        </p:nvSpPr>
        <p:spPr>
          <a:xfrm>
            <a:off x="37882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29DCB64B-1D8D-4C28-A20C-A4EFAEC4B51B}"/>
              </a:ext>
            </a:extLst>
          </p:cNvPr>
          <p:cNvSpPr/>
          <p:nvPr/>
        </p:nvSpPr>
        <p:spPr>
          <a:xfrm rot="10800000">
            <a:off x="56170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F70696-B155-4189-BEBA-E59220352C7A}"/>
              </a:ext>
            </a:extLst>
          </p:cNvPr>
          <p:cNvSpPr txBox="1"/>
          <p:nvPr/>
        </p:nvSpPr>
        <p:spPr>
          <a:xfrm>
            <a:off x="2817421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out</a:t>
            </a:r>
            <a:endParaRPr lang="zh-CN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DBC35F4-0492-452C-85C8-6A6B29BD105C}"/>
              </a:ext>
            </a:extLst>
          </p:cNvPr>
          <p:cNvSpPr txBox="1"/>
          <p:nvPr/>
        </p:nvSpPr>
        <p:spPr>
          <a:xfrm>
            <a:off x="5818909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in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9A2759-5832-4AE0-8827-FFF69BF86A14}"/>
              </a:ext>
            </a:extLst>
          </p:cNvPr>
          <p:cNvSpPr txBox="1"/>
          <p:nvPr/>
        </p:nvSpPr>
        <p:spPr>
          <a:xfrm>
            <a:off x="228601" y="776391"/>
            <a:ext cx="25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DEVICE_LOCAL (8GB)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2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21E2D88-DBA1-4C5F-917E-12D81922D53E}"/>
              </a:ext>
            </a:extLst>
          </p:cNvPr>
          <p:cNvSpPr/>
          <p:nvPr/>
        </p:nvSpPr>
        <p:spPr>
          <a:xfrm>
            <a:off x="1890944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393DF9-5E28-432E-A795-0049DB09D81E}"/>
              </a:ext>
            </a:extLst>
          </p:cNvPr>
          <p:cNvSpPr txBox="1"/>
          <p:nvPr/>
        </p:nvSpPr>
        <p:spPr>
          <a:xfrm>
            <a:off x="1925469" y="821050"/>
            <a:ext cx="133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Table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359355-F221-4A3B-93F9-85A7A9EB18F4}"/>
              </a:ext>
            </a:extLst>
          </p:cNvPr>
          <p:cNvSpPr/>
          <p:nvPr/>
        </p:nvSpPr>
        <p:spPr>
          <a:xfrm>
            <a:off x="1890944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67893F-72E7-4F38-92C4-A583E40712DA}"/>
              </a:ext>
            </a:extLst>
          </p:cNvPr>
          <p:cNvSpPr/>
          <p:nvPr/>
        </p:nvSpPr>
        <p:spPr>
          <a:xfrm>
            <a:off x="1890943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C8F0FC-37F6-4694-A683-A5D066788971}"/>
              </a:ext>
            </a:extLst>
          </p:cNvPr>
          <p:cNvSpPr/>
          <p:nvPr/>
        </p:nvSpPr>
        <p:spPr>
          <a:xfrm>
            <a:off x="1890943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7220F2-DD8A-4D3C-A8F4-140C198FC768}"/>
              </a:ext>
            </a:extLst>
          </p:cNvPr>
          <p:cNvSpPr/>
          <p:nvPr/>
        </p:nvSpPr>
        <p:spPr>
          <a:xfrm>
            <a:off x="1890943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B2AA17-DB6B-4EBC-8686-E4875C1A100B}"/>
              </a:ext>
            </a:extLst>
          </p:cNvPr>
          <p:cNvSpPr/>
          <p:nvPr/>
        </p:nvSpPr>
        <p:spPr>
          <a:xfrm>
            <a:off x="1890943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58214F-5365-452A-BC63-BBE3CB59F3E9}"/>
              </a:ext>
            </a:extLst>
          </p:cNvPr>
          <p:cNvSpPr/>
          <p:nvPr/>
        </p:nvSpPr>
        <p:spPr>
          <a:xfrm>
            <a:off x="4237605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532F1D-1B40-4750-B538-432A91BCA191}"/>
              </a:ext>
            </a:extLst>
          </p:cNvPr>
          <p:cNvSpPr/>
          <p:nvPr/>
        </p:nvSpPr>
        <p:spPr>
          <a:xfrm>
            <a:off x="4237606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143B6-347F-4D26-B359-AD983EB5C530}"/>
              </a:ext>
            </a:extLst>
          </p:cNvPr>
          <p:cNvSpPr/>
          <p:nvPr/>
        </p:nvSpPr>
        <p:spPr>
          <a:xfrm>
            <a:off x="4237605" y="23622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A0CE76-3C93-468C-8D7F-497B237EC1D1}"/>
              </a:ext>
            </a:extLst>
          </p:cNvPr>
          <p:cNvSpPr/>
          <p:nvPr/>
        </p:nvSpPr>
        <p:spPr>
          <a:xfrm>
            <a:off x="4237605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D8FFBC-6DD6-4DDE-A205-1CA3EA00ED37}"/>
              </a:ext>
            </a:extLst>
          </p:cNvPr>
          <p:cNvSpPr/>
          <p:nvPr/>
        </p:nvSpPr>
        <p:spPr>
          <a:xfrm>
            <a:off x="4237605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F13B5C-BEEF-4F8C-8FF6-E0F67CDB2D79}"/>
              </a:ext>
            </a:extLst>
          </p:cNvPr>
          <p:cNvSpPr/>
          <p:nvPr/>
        </p:nvSpPr>
        <p:spPr>
          <a:xfrm>
            <a:off x="4237605" y="3945882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6FC768-AF1D-4423-B56D-B2F93ABCFCAB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3291338" y="15626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9B1B787-F272-493D-B7CE-065B3E798BC5}"/>
              </a:ext>
            </a:extLst>
          </p:cNvPr>
          <p:cNvCxnSpPr/>
          <p:nvPr/>
        </p:nvCxnSpPr>
        <p:spPr>
          <a:xfrm>
            <a:off x="3291337" y="209573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96A712-B9E2-4140-96FC-50B4E76DE024}"/>
              </a:ext>
            </a:extLst>
          </p:cNvPr>
          <p:cNvCxnSpPr/>
          <p:nvPr/>
        </p:nvCxnSpPr>
        <p:spPr>
          <a:xfrm>
            <a:off x="3291337" y="2639347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8D610E3-CC15-4597-AD92-2882E35BA3DD}"/>
              </a:ext>
            </a:extLst>
          </p:cNvPr>
          <p:cNvCxnSpPr/>
          <p:nvPr/>
        </p:nvCxnSpPr>
        <p:spPr>
          <a:xfrm>
            <a:off x="3291336" y="316185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396CAB4-50B6-4379-B9B4-59B1AA55FA8E}"/>
              </a:ext>
            </a:extLst>
          </p:cNvPr>
          <p:cNvCxnSpPr/>
          <p:nvPr/>
        </p:nvCxnSpPr>
        <p:spPr>
          <a:xfrm>
            <a:off x="3291336" y="369491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7672FA-3718-41E1-B70C-105A1200D9EA}"/>
              </a:ext>
            </a:extLst>
          </p:cNvPr>
          <p:cNvCxnSpPr/>
          <p:nvPr/>
        </p:nvCxnSpPr>
        <p:spPr>
          <a:xfrm>
            <a:off x="3291335" y="42277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91E4CBB-5DB5-42AD-9352-4B96BB58B9CF}"/>
              </a:ext>
            </a:extLst>
          </p:cNvPr>
          <p:cNvSpPr txBox="1"/>
          <p:nvPr/>
        </p:nvSpPr>
        <p:spPr>
          <a:xfrm>
            <a:off x="3923281" y="811365"/>
            <a:ext cx="20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Allocated Memory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006BD80-DC42-4401-BA30-5E317F060AFE}"/>
              </a:ext>
            </a:extLst>
          </p:cNvPr>
          <p:cNvSpPr txBox="1"/>
          <p:nvPr/>
        </p:nvSpPr>
        <p:spPr>
          <a:xfrm>
            <a:off x="4965006" y="311684"/>
            <a:ext cx="22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DEVICE_LOCAL (8GB)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25B390-703D-4D92-95DC-4DCF2B183A3F}"/>
              </a:ext>
            </a:extLst>
          </p:cNvPr>
          <p:cNvSpPr/>
          <p:nvPr/>
        </p:nvSpPr>
        <p:spPr>
          <a:xfrm>
            <a:off x="7014839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BE6C3BE-60AE-4772-8D57-0D80AA42AB0B}"/>
              </a:ext>
            </a:extLst>
          </p:cNvPr>
          <p:cNvSpPr/>
          <p:nvPr/>
        </p:nvSpPr>
        <p:spPr>
          <a:xfrm>
            <a:off x="7014839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5CEB181-474C-40DE-AFBE-576576C8BDF8}"/>
              </a:ext>
            </a:extLst>
          </p:cNvPr>
          <p:cNvSpPr/>
          <p:nvPr/>
        </p:nvSpPr>
        <p:spPr>
          <a:xfrm>
            <a:off x="7014838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CF4B54-C2E4-4D81-A6BE-C11F2F786DB4}"/>
              </a:ext>
            </a:extLst>
          </p:cNvPr>
          <p:cNvSpPr/>
          <p:nvPr/>
        </p:nvSpPr>
        <p:spPr>
          <a:xfrm>
            <a:off x="7014838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A6A27C-75BA-4688-BFEC-FB880B347E44}"/>
              </a:ext>
            </a:extLst>
          </p:cNvPr>
          <p:cNvSpPr/>
          <p:nvPr/>
        </p:nvSpPr>
        <p:spPr>
          <a:xfrm>
            <a:off x="7014838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913CEED-125E-4ED1-93CA-A9A0040378CC}"/>
              </a:ext>
            </a:extLst>
          </p:cNvPr>
          <p:cNvSpPr/>
          <p:nvPr/>
        </p:nvSpPr>
        <p:spPr>
          <a:xfrm>
            <a:off x="7014838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BF8EF48-D544-40C8-87A6-8F20313EF042}"/>
              </a:ext>
            </a:extLst>
          </p:cNvPr>
          <p:cNvSpPr/>
          <p:nvPr/>
        </p:nvSpPr>
        <p:spPr>
          <a:xfrm>
            <a:off x="7014838" y="44941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12F2BD8-D263-4C3F-AB06-4083F0481667}"/>
              </a:ext>
            </a:extLst>
          </p:cNvPr>
          <p:cNvSpPr/>
          <p:nvPr/>
        </p:nvSpPr>
        <p:spPr>
          <a:xfrm>
            <a:off x="7014838" y="50271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ACA565-5AAD-4822-B6D8-B9BA150FBC2C}"/>
              </a:ext>
            </a:extLst>
          </p:cNvPr>
          <p:cNvSpPr/>
          <p:nvPr/>
        </p:nvSpPr>
        <p:spPr>
          <a:xfrm>
            <a:off x="7014837" y="55604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B56859-ADD1-414F-924F-7773C8F6E7B2}"/>
              </a:ext>
            </a:extLst>
          </p:cNvPr>
          <p:cNvSpPr/>
          <p:nvPr/>
        </p:nvSpPr>
        <p:spPr>
          <a:xfrm>
            <a:off x="7014837" y="60932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Page 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FCB4BD-875B-418B-AA9B-E17C4556FBCA}"/>
              </a:ext>
            </a:extLst>
          </p:cNvPr>
          <p:cNvSpPr txBox="1"/>
          <p:nvPr/>
        </p:nvSpPr>
        <p:spPr>
          <a:xfrm>
            <a:off x="6883253" y="844844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Vertex Buffer 0</a:t>
            </a: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6892822E-B287-4637-ACD5-E86D999AAD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5637999" y="1562670"/>
            <a:ext cx="3164210" cy="16017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9223EE2E-FDE0-40A2-A48C-58471C60CF4B}"/>
              </a:ext>
            </a:extLst>
          </p:cNvPr>
          <p:cNvCxnSpPr>
            <a:stCxn id="14" idx="3"/>
            <a:endCxn id="32" idx="1"/>
          </p:cNvCxnSpPr>
          <p:nvPr/>
        </p:nvCxnSpPr>
        <p:spPr>
          <a:xfrm flipV="1">
            <a:off x="5638000" y="1562670"/>
            <a:ext cx="1376839" cy="533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49B92E41-DC23-4F41-93F1-D96B479CE436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>
            <a:off x="5637999" y="3694910"/>
            <a:ext cx="3164209" cy="2134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6A0612A5-DC72-4D87-97D0-F96FA8BC8CD9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5637999" y="3161850"/>
            <a:ext cx="1376839" cy="10659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2E955C4-159A-4E0E-82EF-DAE3DF19D1CF}"/>
              </a:ext>
            </a:extLst>
          </p:cNvPr>
          <p:cNvSpPr/>
          <p:nvPr/>
        </p:nvSpPr>
        <p:spPr>
          <a:xfrm>
            <a:off x="8802210" y="12986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5F2929-7D66-4AE5-AB18-61AF76DBEF68}"/>
              </a:ext>
            </a:extLst>
          </p:cNvPr>
          <p:cNvSpPr/>
          <p:nvPr/>
        </p:nvSpPr>
        <p:spPr>
          <a:xfrm>
            <a:off x="8802210" y="18317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DF7EA5-7C11-4612-B47C-290DA7C6A7BE}"/>
              </a:ext>
            </a:extLst>
          </p:cNvPr>
          <p:cNvSpPr/>
          <p:nvPr/>
        </p:nvSpPr>
        <p:spPr>
          <a:xfrm>
            <a:off x="8802209" y="23649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DBC861-DF99-4273-B491-50AA472C402D}"/>
              </a:ext>
            </a:extLst>
          </p:cNvPr>
          <p:cNvSpPr/>
          <p:nvPr/>
        </p:nvSpPr>
        <p:spPr>
          <a:xfrm>
            <a:off x="8802209" y="28978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C3DD3C-DECB-4A19-98AA-B8C55D0706C9}"/>
              </a:ext>
            </a:extLst>
          </p:cNvPr>
          <p:cNvSpPr/>
          <p:nvPr/>
        </p:nvSpPr>
        <p:spPr>
          <a:xfrm>
            <a:off x="8802209" y="34309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F82A05B-0506-4B67-B25A-39D9DE33CB4B}"/>
              </a:ext>
            </a:extLst>
          </p:cNvPr>
          <p:cNvSpPr/>
          <p:nvPr/>
        </p:nvSpPr>
        <p:spPr>
          <a:xfrm>
            <a:off x="8802209" y="39637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700B164-0E30-4D8B-8E12-9BDFFD2895F8}"/>
              </a:ext>
            </a:extLst>
          </p:cNvPr>
          <p:cNvSpPr/>
          <p:nvPr/>
        </p:nvSpPr>
        <p:spPr>
          <a:xfrm>
            <a:off x="8802209" y="44966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C72421F-5787-4AF2-BCE2-7F8013C013BF}"/>
              </a:ext>
            </a:extLst>
          </p:cNvPr>
          <p:cNvSpPr/>
          <p:nvPr/>
        </p:nvSpPr>
        <p:spPr>
          <a:xfrm>
            <a:off x="8802209" y="50296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5BCE69-9EE9-4533-9A92-C9BC5550C2CA}"/>
              </a:ext>
            </a:extLst>
          </p:cNvPr>
          <p:cNvSpPr/>
          <p:nvPr/>
        </p:nvSpPr>
        <p:spPr>
          <a:xfrm>
            <a:off x="8802208" y="55629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BF9E86C-9EF8-48D8-A782-8F7DD4DCA63B}"/>
              </a:ext>
            </a:extLst>
          </p:cNvPr>
          <p:cNvSpPr/>
          <p:nvPr/>
        </p:nvSpPr>
        <p:spPr>
          <a:xfrm>
            <a:off x="8802208" y="60958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802C01-3C63-4273-8E16-2E6E6F623324}"/>
              </a:ext>
            </a:extLst>
          </p:cNvPr>
          <p:cNvSpPr txBox="1"/>
          <p:nvPr/>
        </p:nvSpPr>
        <p:spPr>
          <a:xfrm>
            <a:off x="8670624" y="847383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Vertex Buffer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D1686C-AFE3-4BF4-B6E7-B2D5DD556DF7}"/>
              </a:ext>
            </a:extLst>
          </p:cNvPr>
          <p:cNvSpPr txBox="1"/>
          <p:nvPr/>
        </p:nvSpPr>
        <p:spPr>
          <a:xfrm rot="5400000" flipH="1">
            <a:off x="2468183" y="461166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024304-1B65-4FF7-BE77-091873B44045}"/>
              </a:ext>
            </a:extLst>
          </p:cNvPr>
          <p:cNvSpPr txBox="1"/>
          <p:nvPr/>
        </p:nvSpPr>
        <p:spPr>
          <a:xfrm rot="5400000" flipH="1">
            <a:off x="4760343" y="460371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434DAB1-B0D4-4519-81C1-496A0C42A222}"/>
              </a:ext>
            </a:extLst>
          </p:cNvPr>
          <p:cNvSpPr txBox="1"/>
          <p:nvPr/>
        </p:nvSpPr>
        <p:spPr>
          <a:xfrm flipH="1">
            <a:off x="10885693" y="798677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26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775D75-8DE1-4D86-9585-54A16B63DDDD}"/>
              </a:ext>
            </a:extLst>
          </p:cNvPr>
          <p:cNvSpPr/>
          <p:nvPr/>
        </p:nvSpPr>
        <p:spPr>
          <a:xfrm>
            <a:off x="3989030" y="941034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DEVICE_LOCAL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A2F0B-11B4-4AD5-BC56-3AB6E45019FF}"/>
              </a:ext>
            </a:extLst>
          </p:cNvPr>
          <p:cNvSpPr/>
          <p:nvPr/>
        </p:nvSpPr>
        <p:spPr>
          <a:xfrm>
            <a:off x="3989030" y="4227252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HOST_VISIBLE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6B06C8-73A6-4677-BBC5-3B757B282B30}"/>
              </a:ext>
            </a:extLst>
          </p:cNvPr>
          <p:cNvCxnSpPr>
            <a:endCxn id="5" idx="0"/>
          </p:cNvCxnSpPr>
          <p:nvPr/>
        </p:nvCxnSpPr>
        <p:spPr>
          <a:xfrm>
            <a:off x="5487878" y="2388094"/>
            <a:ext cx="0" cy="1839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80E59C5-82EB-4B98-9F71-630CC02817B1}"/>
              </a:ext>
            </a:extLst>
          </p:cNvPr>
          <p:cNvSpPr txBox="1"/>
          <p:nvPr/>
        </p:nvSpPr>
        <p:spPr>
          <a:xfrm>
            <a:off x="5654704" y="3027863"/>
            <a:ext cx="8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FA9194-2469-4DDA-8F76-1A952B8AF726}"/>
              </a:ext>
            </a:extLst>
          </p:cNvPr>
          <p:cNvSpPr txBox="1"/>
          <p:nvPr/>
        </p:nvSpPr>
        <p:spPr>
          <a:xfrm>
            <a:off x="7951303" y="1479898"/>
            <a:ext cx="129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Video RAM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71B57A-10A8-4BD0-8A5D-BF25736C0338}"/>
              </a:ext>
            </a:extLst>
          </p:cNvPr>
          <p:cNvSpPr txBox="1"/>
          <p:nvPr/>
        </p:nvSpPr>
        <p:spPr>
          <a:xfrm>
            <a:off x="7879742" y="4766116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 RAM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EDC7E2-8EA4-4F05-A2B9-0D45C2022C25}"/>
              </a:ext>
            </a:extLst>
          </p:cNvPr>
          <p:cNvSpPr txBox="1"/>
          <p:nvPr/>
        </p:nvSpPr>
        <p:spPr>
          <a:xfrm>
            <a:off x="5149208" y="341340"/>
            <a:ext cx="67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F47990-C57B-4681-B9E0-88773162D9D5}"/>
              </a:ext>
            </a:extLst>
          </p:cNvPr>
          <p:cNvSpPr txBox="1"/>
          <p:nvPr/>
        </p:nvSpPr>
        <p:spPr>
          <a:xfrm>
            <a:off x="5181088" y="5820355"/>
            <a:ext cx="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34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36794A-8559-4305-B5A6-17FB7F397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 t="10691" r="28721" b="6758"/>
          <a:stretch/>
        </p:blipFill>
        <p:spPr>
          <a:xfrm>
            <a:off x="1224741" y="556523"/>
            <a:ext cx="2605887" cy="2436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96BA5-57BD-45E2-84F2-AFF78B84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10141" r="28445" b="7414"/>
          <a:stretch/>
        </p:blipFill>
        <p:spPr>
          <a:xfrm>
            <a:off x="1224742" y="2965143"/>
            <a:ext cx="2605888" cy="24365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1E7E9-CE90-4BC3-97DF-1FDCDA508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4" t="9458" r="23818"/>
          <a:stretch/>
        </p:blipFill>
        <p:spPr>
          <a:xfrm>
            <a:off x="3830630" y="559293"/>
            <a:ext cx="2681771" cy="2405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E287BF-7981-4320-896E-2E665036C8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8" t="9612" r="25542"/>
          <a:stretch/>
        </p:blipFill>
        <p:spPr>
          <a:xfrm>
            <a:off x="3830629" y="2965142"/>
            <a:ext cx="2681771" cy="24365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9CA275-67D3-4077-873C-DE2950C0B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1" t="12756" r="23506" b="4946"/>
          <a:stretch/>
        </p:blipFill>
        <p:spPr>
          <a:xfrm>
            <a:off x="6512400" y="559293"/>
            <a:ext cx="2647977" cy="2405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070F9-5DAB-482A-9535-310E10B58F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80" t="10790" r="24336" b="4480"/>
          <a:stretch/>
        </p:blipFill>
        <p:spPr>
          <a:xfrm>
            <a:off x="6512399" y="2965142"/>
            <a:ext cx="2647977" cy="24365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52B9A9D-12C4-4879-B6E3-F0E1029FB0E8}"/>
              </a:ext>
            </a:extLst>
          </p:cNvPr>
          <p:cNvSpPr txBox="1"/>
          <p:nvPr/>
        </p:nvSpPr>
        <p:spPr>
          <a:xfrm>
            <a:off x="2110433" y="5557423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D3E827-88EA-45FC-81D4-C2069053EB2A}"/>
              </a:ext>
            </a:extLst>
          </p:cNvPr>
          <p:cNvSpPr txBox="1"/>
          <p:nvPr/>
        </p:nvSpPr>
        <p:spPr>
          <a:xfrm>
            <a:off x="4754263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4C6C07-5D2C-4BC9-ABB0-9E463037BA8E}"/>
              </a:ext>
            </a:extLst>
          </p:cNvPr>
          <p:cNvSpPr txBox="1"/>
          <p:nvPr/>
        </p:nvSpPr>
        <p:spPr>
          <a:xfrm>
            <a:off x="7419136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50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34E605-A913-42C6-9184-0ED98C474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" y="1394507"/>
            <a:ext cx="5573086" cy="2946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C72B77-BA0C-452E-B56B-6965CEC5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17" y="1382896"/>
            <a:ext cx="5573086" cy="2951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5FE333-4B8A-4A88-BCDD-2CD17E17198E}"/>
              </a:ext>
            </a:extLst>
          </p:cNvPr>
          <p:cNvSpPr txBox="1"/>
          <p:nvPr/>
        </p:nvSpPr>
        <p:spPr>
          <a:xfrm>
            <a:off x="2080469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1EADF2-183B-49B3-B7AC-D9C8919E5860}"/>
              </a:ext>
            </a:extLst>
          </p:cNvPr>
          <p:cNvSpPr txBox="1"/>
          <p:nvPr/>
        </p:nvSpPr>
        <p:spPr>
          <a:xfrm>
            <a:off x="7868872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177129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704738-5021-4E2F-A984-41F9272DD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" b="-1"/>
          <a:stretch/>
        </p:blipFill>
        <p:spPr>
          <a:xfrm>
            <a:off x="6388215" y="2043659"/>
            <a:ext cx="5698921" cy="3019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67298B-C468-4CD5-97DE-901982B8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2" y="2043659"/>
            <a:ext cx="5606643" cy="30252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BFEE7E-7B67-4124-A662-62ECC8A67569}"/>
              </a:ext>
            </a:extLst>
          </p:cNvPr>
          <p:cNvSpPr txBox="1"/>
          <p:nvPr/>
        </p:nvSpPr>
        <p:spPr>
          <a:xfrm>
            <a:off x="2134997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15DDE6-BA65-4CF4-8504-08C905FB2176}"/>
              </a:ext>
            </a:extLst>
          </p:cNvPr>
          <p:cNvSpPr txBox="1"/>
          <p:nvPr/>
        </p:nvSpPr>
        <p:spPr>
          <a:xfrm>
            <a:off x="8008689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226454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1634BDE1-2D81-4C1C-A83B-1BEDCF65E3E8}"/>
              </a:ext>
            </a:extLst>
          </p:cNvPr>
          <p:cNvSpPr/>
          <p:nvPr/>
        </p:nvSpPr>
        <p:spPr>
          <a:xfrm>
            <a:off x="45304" y="3778071"/>
            <a:ext cx="12073782" cy="27737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6" name="矩形 1045">
            <a:extLst>
              <a:ext uri="{FF2B5EF4-FFF2-40B4-BE49-F238E27FC236}">
                <a16:creationId xmlns:a16="http://schemas.microsoft.com/office/drawing/2014/main" id="{2BE4FF9D-EC1D-4AD9-81A9-F0402C6018DE}"/>
              </a:ext>
            </a:extLst>
          </p:cNvPr>
          <p:cNvSpPr/>
          <p:nvPr/>
        </p:nvSpPr>
        <p:spPr>
          <a:xfrm>
            <a:off x="283583" y="385796"/>
            <a:ext cx="10928942" cy="23153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AFA5B2-59F2-40CE-AE84-78BE8595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31"/>
          <a:stretch/>
        </p:blipFill>
        <p:spPr>
          <a:xfrm>
            <a:off x="622093" y="903231"/>
            <a:ext cx="1670598" cy="11884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0C5E20-BDCA-466B-BBD3-C3FD080C7F0C}"/>
              </a:ext>
            </a:extLst>
          </p:cNvPr>
          <p:cNvSpPr txBox="1"/>
          <p:nvPr/>
        </p:nvSpPr>
        <p:spPr>
          <a:xfrm>
            <a:off x="931933" y="2223083"/>
            <a:ext cx="105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原始模型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E60E0-E8FE-4241-8B66-131D4E3EB28D}"/>
              </a:ext>
            </a:extLst>
          </p:cNvPr>
          <p:cNvSpPr txBox="1"/>
          <p:nvPr/>
        </p:nvSpPr>
        <p:spPr>
          <a:xfrm>
            <a:off x="3504100" y="1312766"/>
            <a:ext cx="13279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预处理模块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0B147CE-73C6-4362-8DBA-99E06FC6FCA9}"/>
              </a:ext>
            </a:extLst>
          </p:cNvPr>
          <p:cNvSpPr/>
          <p:nvPr/>
        </p:nvSpPr>
        <p:spPr>
          <a:xfrm>
            <a:off x="5014119" y="1072400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7098C6-5469-4FF0-A242-FDAC0DA91FBF}"/>
              </a:ext>
            </a:extLst>
          </p:cNvPr>
          <p:cNvSpPr txBox="1"/>
          <p:nvPr/>
        </p:nvSpPr>
        <p:spPr>
          <a:xfrm>
            <a:off x="5176007" y="903231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划分簇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737F5A-CCAF-416A-A8EC-96FE7CFD0EB7}"/>
              </a:ext>
            </a:extLst>
          </p:cNvPr>
          <p:cNvSpPr txBox="1"/>
          <p:nvPr/>
        </p:nvSpPr>
        <p:spPr>
          <a:xfrm>
            <a:off x="5176007" y="173779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生成</a:t>
            </a:r>
            <a:r>
              <a:rPr lang="en-US" altLang="zh-CN" sz="1600" dirty="0"/>
              <a:t>LOD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B45FD6-BD68-4B32-9ABD-F6806679F5E5}"/>
              </a:ext>
            </a:extLst>
          </p:cNvPr>
          <p:cNvSpPr txBox="1"/>
          <p:nvPr/>
        </p:nvSpPr>
        <p:spPr>
          <a:xfrm>
            <a:off x="7657594" y="1321097"/>
            <a:ext cx="105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场景信息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7AA581-67DA-4D0B-98F3-186BE961A39F}"/>
              </a:ext>
            </a:extLst>
          </p:cNvPr>
          <p:cNvSpPr txBox="1"/>
          <p:nvPr/>
        </p:nvSpPr>
        <p:spPr>
          <a:xfrm>
            <a:off x="3096516" y="43145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几何模块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978646B-7524-4B05-86D9-6BB07AA1468A}"/>
              </a:ext>
            </a:extLst>
          </p:cNvPr>
          <p:cNvSpPr/>
          <p:nvPr/>
        </p:nvSpPr>
        <p:spPr>
          <a:xfrm>
            <a:off x="8727629" y="1056903"/>
            <a:ext cx="161888" cy="850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3F1B73-A980-46F4-BAC5-70D4AF8A966A}"/>
              </a:ext>
            </a:extLst>
          </p:cNvPr>
          <p:cNvSpPr txBox="1"/>
          <p:nvPr/>
        </p:nvSpPr>
        <p:spPr>
          <a:xfrm>
            <a:off x="8905386" y="903231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顶点信息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6C2989-80A2-4AB4-9A74-78A9CCD30273}"/>
              </a:ext>
            </a:extLst>
          </p:cNvPr>
          <p:cNvSpPr txBox="1"/>
          <p:nvPr/>
        </p:nvSpPr>
        <p:spPr>
          <a:xfrm>
            <a:off x="8914026" y="1283154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索引信息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E3F97069-7EAF-4330-B031-99F50965A5D5}"/>
              </a:ext>
            </a:extLst>
          </p:cNvPr>
          <p:cNvCxnSpPr>
            <a:cxnSpLocks/>
            <a:stCxn id="20" idx="2"/>
            <a:endCxn id="96" idx="0"/>
          </p:cNvCxnSpPr>
          <p:nvPr/>
        </p:nvCxnSpPr>
        <p:spPr>
          <a:xfrm rot="5400000">
            <a:off x="5745026" y="1882002"/>
            <a:ext cx="2660379" cy="22156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318BBE9-B2F2-4155-8770-8553773A6826}"/>
              </a:ext>
            </a:extLst>
          </p:cNvPr>
          <p:cNvSpPr txBox="1"/>
          <p:nvPr/>
        </p:nvSpPr>
        <p:spPr>
          <a:xfrm>
            <a:off x="8914025" y="1678574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其他信息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2475EF7-69CA-48F5-911A-E9125A2311CC}"/>
              </a:ext>
            </a:extLst>
          </p:cNvPr>
          <p:cNvSpPr txBox="1"/>
          <p:nvPr/>
        </p:nvSpPr>
        <p:spPr>
          <a:xfrm>
            <a:off x="1942441" y="416756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A947FC8-BE5B-4B5A-B5B1-EE8641283638}"/>
              </a:ext>
            </a:extLst>
          </p:cNvPr>
          <p:cNvSpPr/>
          <p:nvPr/>
        </p:nvSpPr>
        <p:spPr>
          <a:xfrm>
            <a:off x="109815" y="4178297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AC59841-F357-4FE0-8ECD-FB5BC43BBC3D}"/>
              </a:ext>
            </a:extLst>
          </p:cNvPr>
          <p:cNvSpPr txBox="1"/>
          <p:nvPr/>
        </p:nvSpPr>
        <p:spPr>
          <a:xfrm>
            <a:off x="74416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帧开始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57A3EBA8-9EFC-4055-8900-AFB8EBD2748A}"/>
              </a:ext>
            </a:extLst>
          </p:cNvPr>
          <p:cNvSpPr/>
          <p:nvPr/>
        </p:nvSpPr>
        <p:spPr>
          <a:xfrm>
            <a:off x="1317493" y="441513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BF992C52-B452-4CAE-8743-E422D7C50850}"/>
              </a:ext>
            </a:extLst>
          </p:cNvPr>
          <p:cNvSpPr/>
          <p:nvPr/>
        </p:nvSpPr>
        <p:spPr>
          <a:xfrm rot="5400000">
            <a:off x="3666090" y="3556142"/>
            <a:ext cx="182631" cy="26527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DBDA15-9902-436C-849C-BCAAB9D9E57A}"/>
              </a:ext>
            </a:extLst>
          </p:cNvPr>
          <p:cNvSpPr txBox="1"/>
          <p:nvPr/>
        </p:nvSpPr>
        <p:spPr>
          <a:xfrm>
            <a:off x="1980870" y="508494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Task Shader</a:t>
            </a:r>
            <a:endParaRPr lang="zh-CN" altLang="en-US" sz="16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46878DD-6014-48E0-AAFC-0E947DEF409C}"/>
              </a:ext>
            </a:extLst>
          </p:cNvPr>
          <p:cNvSpPr txBox="1"/>
          <p:nvPr/>
        </p:nvSpPr>
        <p:spPr>
          <a:xfrm>
            <a:off x="3190685" y="507941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Mesh Shader</a:t>
            </a:r>
            <a:endParaRPr lang="zh-CN" altLang="en-US" sz="16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A30EE9-280C-4B56-9990-F863ADB480CD}"/>
              </a:ext>
            </a:extLst>
          </p:cNvPr>
          <p:cNvSpPr txBox="1"/>
          <p:nvPr/>
        </p:nvSpPr>
        <p:spPr>
          <a:xfrm>
            <a:off x="4433760" y="5079414"/>
            <a:ext cx="103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Fragment Shader</a:t>
            </a:r>
            <a:endParaRPr lang="zh-CN" altLang="en-US" sz="1600" dirty="0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9804B2D8-983E-421A-9EB7-860EE01BE249}"/>
              </a:ext>
            </a:extLst>
          </p:cNvPr>
          <p:cNvSpPr/>
          <p:nvPr/>
        </p:nvSpPr>
        <p:spPr>
          <a:xfrm>
            <a:off x="2826608" y="5325428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AC4E05AA-DB24-4556-9F40-B5D3DBD177FE}"/>
              </a:ext>
            </a:extLst>
          </p:cNvPr>
          <p:cNvSpPr/>
          <p:nvPr/>
        </p:nvSpPr>
        <p:spPr>
          <a:xfrm>
            <a:off x="4028232" y="5335816"/>
            <a:ext cx="424790" cy="103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2" name="直接箭头连接符 1031">
            <a:extLst>
              <a:ext uri="{FF2B5EF4-FFF2-40B4-BE49-F238E27FC236}">
                <a16:creationId xmlns:a16="http://schemas.microsoft.com/office/drawing/2014/main" id="{B29DF103-19A5-4D54-B30C-A9E76F33B6D7}"/>
              </a:ext>
            </a:extLst>
          </p:cNvPr>
          <p:cNvCxnSpPr>
            <a:cxnSpLocks/>
          </p:cNvCxnSpPr>
          <p:nvPr/>
        </p:nvCxnSpPr>
        <p:spPr>
          <a:xfrm flipV="1">
            <a:off x="2350577" y="1483317"/>
            <a:ext cx="1048636" cy="1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74975D0-A351-4661-9F55-FA3DF7B51A59}"/>
              </a:ext>
            </a:extLst>
          </p:cNvPr>
          <p:cNvCxnSpPr>
            <a:cxnSpLocks/>
          </p:cNvCxnSpPr>
          <p:nvPr/>
        </p:nvCxnSpPr>
        <p:spPr>
          <a:xfrm flipV="1">
            <a:off x="6223589" y="1483317"/>
            <a:ext cx="1387203" cy="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6E8DFFB1-8982-4C02-9782-35265AFFE5F9}"/>
              </a:ext>
            </a:extLst>
          </p:cNvPr>
          <p:cNvCxnSpPr>
            <a:cxnSpLocks/>
            <a:stCxn id="60" idx="2"/>
            <a:endCxn id="96" idx="2"/>
          </p:cNvCxnSpPr>
          <p:nvPr/>
        </p:nvCxnSpPr>
        <p:spPr>
          <a:xfrm rot="5400000" flipH="1" flipV="1">
            <a:off x="3712544" y="3414887"/>
            <a:ext cx="980358" cy="3529307"/>
          </a:xfrm>
          <a:prstGeom prst="bentConnector3">
            <a:avLst>
              <a:gd name="adj1" fmla="val -233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0A06835C-22A3-4548-BB12-B57821D08559}"/>
              </a:ext>
            </a:extLst>
          </p:cNvPr>
          <p:cNvSpPr txBox="1"/>
          <p:nvPr/>
        </p:nvSpPr>
        <p:spPr>
          <a:xfrm>
            <a:off x="5613500" y="4846239"/>
            <a:ext cx="741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决定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084C5A9-6077-4662-AC9B-FD713B492BA5}"/>
              </a:ext>
            </a:extLst>
          </p:cNvPr>
          <p:cNvCxnSpPr>
            <a:cxnSpLocks/>
          </p:cNvCxnSpPr>
          <p:nvPr/>
        </p:nvCxnSpPr>
        <p:spPr>
          <a:xfrm>
            <a:off x="5481335" y="5382526"/>
            <a:ext cx="694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F5806167-A734-4D9A-B448-28B6F8A992AB}"/>
              </a:ext>
            </a:extLst>
          </p:cNvPr>
          <p:cNvSpPr txBox="1"/>
          <p:nvPr/>
        </p:nvSpPr>
        <p:spPr>
          <a:xfrm>
            <a:off x="7534297" y="4309600"/>
            <a:ext cx="13279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光照模块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BED4824-5AAC-43CE-AD4D-DE8221A6FFF9}"/>
              </a:ext>
            </a:extLst>
          </p:cNvPr>
          <p:cNvSpPr txBox="1"/>
          <p:nvPr/>
        </p:nvSpPr>
        <p:spPr>
          <a:xfrm>
            <a:off x="5143922" y="4320030"/>
            <a:ext cx="16469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流式加载模块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874235A-AD71-4E12-B7E4-5CEEB178CC1A}"/>
              </a:ext>
            </a:extLst>
          </p:cNvPr>
          <p:cNvSpPr/>
          <p:nvPr/>
        </p:nvSpPr>
        <p:spPr>
          <a:xfrm>
            <a:off x="10775359" y="4167562"/>
            <a:ext cx="1140902" cy="630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C8B158-79E1-4E17-812B-AF4AF95C732D}"/>
              </a:ext>
            </a:extLst>
          </p:cNvPr>
          <p:cNvSpPr txBox="1"/>
          <p:nvPr/>
        </p:nvSpPr>
        <p:spPr>
          <a:xfrm>
            <a:off x="10734067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帧结束</a:t>
            </a:r>
          </a:p>
        </p:txBody>
      </p:sp>
      <p:pic>
        <p:nvPicPr>
          <p:cNvPr id="1053" name="Picture 5">
            <a:extLst>
              <a:ext uri="{FF2B5EF4-FFF2-40B4-BE49-F238E27FC236}">
                <a16:creationId xmlns:a16="http://schemas.microsoft.com/office/drawing/2014/main" id="{3B5CD7E9-AB45-4BFF-BBF1-98230381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89" y="5028459"/>
            <a:ext cx="1572085" cy="8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箭头: 右 112">
            <a:extLst>
              <a:ext uri="{FF2B5EF4-FFF2-40B4-BE49-F238E27FC236}">
                <a16:creationId xmlns:a16="http://schemas.microsoft.com/office/drawing/2014/main" id="{38B54DA3-020F-4010-AC3E-01060E009F54}"/>
              </a:ext>
            </a:extLst>
          </p:cNvPr>
          <p:cNvSpPr/>
          <p:nvPr/>
        </p:nvSpPr>
        <p:spPr>
          <a:xfrm>
            <a:off x="2418578" y="439861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FB3FA223-2833-4FDD-B5E9-CF73823D87AB}"/>
              </a:ext>
            </a:extLst>
          </p:cNvPr>
          <p:cNvSpPr/>
          <p:nvPr/>
        </p:nvSpPr>
        <p:spPr>
          <a:xfrm>
            <a:off x="4493731" y="4392793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C6708B98-ECB6-4C1E-AECF-ED8F28DEF2B2}"/>
              </a:ext>
            </a:extLst>
          </p:cNvPr>
          <p:cNvSpPr/>
          <p:nvPr/>
        </p:nvSpPr>
        <p:spPr>
          <a:xfrm>
            <a:off x="6857888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AD8BE1B5-11A6-4E43-9F88-AE710FDEFC31}"/>
              </a:ext>
            </a:extLst>
          </p:cNvPr>
          <p:cNvSpPr/>
          <p:nvPr/>
        </p:nvSpPr>
        <p:spPr>
          <a:xfrm>
            <a:off x="8935279" y="4387222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8F1DE07-E3D2-4B23-8A03-EF2BFE8648D6}"/>
              </a:ext>
            </a:extLst>
          </p:cNvPr>
          <p:cNvSpPr txBox="1"/>
          <p:nvPr/>
        </p:nvSpPr>
        <p:spPr>
          <a:xfrm>
            <a:off x="9605722" y="413965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E3DC629C-64BC-4729-94A7-01AC97ADB687}"/>
              </a:ext>
            </a:extLst>
          </p:cNvPr>
          <p:cNvSpPr/>
          <p:nvPr/>
        </p:nvSpPr>
        <p:spPr>
          <a:xfrm>
            <a:off x="10086774" y="4402238"/>
            <a:ext cx="601332" cy="212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6" name="图片 1065">
            <a:extLst>
              <a:ext uri="{FF2B5EF4-FFF2-40B4-BE49-F238E27FC236}">
                <a16:creationId xmlns:a16="http://schemas.microsoft.com/office/drawing/2014/main" id="{BF17C403-77DA-4455-9388-C9A53CFB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6" y="5154016"/>
            <a:ext cx="1572085" cy="886313"/>
          </a:xfrm>
          <a:prstGeom prst="rect">
            <a:avLst/>
          </a:prstGeom>
        </p:spPr>
      </p:pic>
      <p:pic>
        <p:nvPicPr>
          <p:cNvPr id="1068" name="图片 1067">
            <a:extLst>
              <a:ext uri="{FF2B5EF4-FFF2-40B4-BE49-F238E27FC236}">
                <a16:creationId xmlns:a16="http://schemas.microsoft.com/office/drawing/2014/main" id="{2FC4A32D-D049-4DAC-B253-22131D731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32" y="5279572"/>
            <a:ext cx="1577459" cy="886314"/>
          </a:xfrm>
          <a:prstGeom prst="rect">
            <a:avLst/>
          </a:prstGeom>
        </p:spPr>
      </p:pic>
      <p:cxnSp>
        <p:nvCxnSpPr>
          <p:cNvPr id="1072" name="连接符: 肘形 1071">
            <a:extLst>
              <a:ext uri="{FF2B5EF4-FFF2-40B4-BE49-F238E27FC236}">
                <a16:creationId xmlns:a16="http://schemas.microsoft.com/office/drawing/2014/main" id="{25C6A437-A0B1-438C-976D-22FEAB2AE363}"/>
              </a:ext>
            </a:extLst>
          </p:cNvPr>
          <p:cNvCxnSpPr>
            <a:stCxn id="1068" idx="3"/>
            <a:endCxn id="95" idx="2"/>
          </p:cNvCxnSpPr>
          <p:nvPr/>
        </p:nvCxnSpPr>
        <p:spPr>
          <a:xfrm flipV="1">
            <a:off x="8082191" y="4678932"/>
            <a:ext cx="116086" cy="10437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图片 1073">
            <a:extLst>
              <a:ext uri="{FF2B5EF4-FFF2-40B4-BE49-F238E27FC236}">
                <a16:creationId xmlns:a16="http://schemas.microsoft.com/office/drawing/2014/main" id="{EF2037C6-5431-4E88-B902-73B0AB9DF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3" y="5280028"/>
            <a:ext cx="1577459" cy="885401"/>
          </a:xfrm>
          <a:prstGeom prst="rect">
            <a:avLst/>
          </a:prstGeom>
        </p:spPr>
      </p:pic>
      <p:cxnSp>
        <p:nvCxnSpPr>
          <p:cNvPr id="1076" name="连接符: 肘形 1075">
            <a:extLst>
              <a:ext uri="{FF2B5EF4-FFF2-40B4-BE49-F238E27FC236}">
                <a16:creationId xmlns:a16="http://schemas.microsoft.com/office/drawing/2014/main" id="{AC50F8B0-1DF5-4BEA-A1BB-A7AC380DECE8}"/>
              </a:ext>
            </a:extLst>
          </p:cNvPr>
          <p:cNvCxnSpPr>
            <a:stCxn id="101" idx="2"/>
            <a:endCxn id="1074" idx="0"/>
          </p:cNvCxnSpPr>
          <p:nvPr/>
        </p:nvCxnSpPr>
        <p:spPr>
          <a:xfrm rot="5400000">
            <a:off x="11038232" y="4972449"/>
            <a:ext cx="481871" cy="1332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2CBFEE9-62F6-44FA-B3CB-542DC6B0426C}"/>
              </a:ext>
            </a:extLst>
          </p:cNvPr>
          <p:cNvSpPr txBox="1"/>
          <p:nvPr/>
        </p:nvSpPr>
        <p:spPr>
          <a:xfrm>
            <a:off x="10461110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最终渲染结果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1EA3126-0785-42E4-B50D-6FF2C146A347}"/>
              </a:ext>
            </a:extLst>
          </p:cNvPr>
          <p:cNvSpPr txBox="1"/>
          <p:nvPr/>
        </p:nvSpPr>
        <p:spPr>
          <a:xfrm>
            <a:off x="6494788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G-Buffer</a:t>
            </a:r>
            <a:endParaRPr lang="zh-CN" altLang="en-US" sz="1600" dirty="0"/>
          </a:p>
        </p:txBody>
      </p:sp>
      <p:sp>
        <p:nvSpPr>
          <p:cNvPr id="1078" name="文本框 1077">
            <a:extLst>
              <a:ext uri="{FF2B5EF4-FFF2-40B4-BE49-F238E27FC236}">
                <a16:creationId xmlns:a16="http://schemas.microsoft.com/office/drawing/2014/main" id="{F85F6CDB-F5A0-4E16-8AFE-FEBD8D7F4C4D}"/>
              </a:ext>
            </a:extLst>
          </p:cNvPr>
          <p:cNvSpPr txBox="1"/>
          <p:nvPr/>
        </p:nvSpPr>
        <p:spPr>
          <a:xfrm>
            <a:off x="4853105" y="401117"/>
            <a:ext cx="15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预处理阶段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867C4DB7-EC98-4680-A0B5-3D09CD77A18C}"/>
              </a:ext>
            </a:extLst>
          </p:cNvPr>
          <p:cNvSpPr txBox="1"/>
          <p:nvPr/>
        </p:nvSpPr>
        <p:spPr>
          <a:xfrm>
            <a:off x="4942859" y="3773393"/>
            <a:ext cx="1403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运行时</a:t>
            </a:r>
          </a:p>
        </p:txBody>
      </p:sp>
    </p:spTree>
    <p:extLst>
      <p:ext uri="{BB962C8B-B14F-4D97-AF65-F5344CB8AC3E}">
        <p14:creationId xmlns:p14="http://schemas.microsoft.com/office/powerpoint/2010/main" val="41427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E20EAD-E044-428D-A9D6-011F00C6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" y="1209675"/>
            <a:ext cx="11877675" cy="4438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0F8032-2081-43E2-BA38-730AE2842F91}"/>
              </a:ext>
            </a:extLst>
          </p:cNvPr>
          <p:cNvSpPr txBox="1"/>
          <p:nvPr/>
        </p:nvSpPr>
        <p:spPr>
          <a:xfrm>
            <a:off x="352338" y="4672668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4DAE6-CC94-48B7-B9FA-1471F2409E5B}"/>
              </a:ext>
            </a:extLst>
          </p:cNvPr>
          <p:cNvSpPr txBox="1"/>
          <p:nvPr/>
        </p:nvSpPr>
        <p:spPr>
          <a:xfrm>
            <a:off x="352337" y="324433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E43E3A-9209-495D-B408-6C991C20B4D7}"/>
              </a:ext>
            </a:extLst>
          </p:cNvPr>
          <p:cNvSpPr txBox="1"/>
          <p:nvPr/>
        </p:nvSpPr>
        <p:spPr>
          <a:xfrm>
            <a:off x="352337" y="161208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2</a:t>
            </a:r>
            <a:endParaRPr lang="zh-CN" altLang="en-US" dirty="0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3091BF33-792A-40C1-B6F1-D948DFB015AC}"/>
              </a:ext>
            </a:extLst>
          </p:cNvPr>
          <p:cNvSpPr/>
          <p:nvPr/>
        </p:nvSpPr>
        <p:spPr>
          <a:xfrm>
            <a:off x="10886201" y="4843507"/>
            <a:ext cx="276837" cy="2768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68396B-0487-428E-88B8-708B481D4CB4}"/>
              </a:ext>
            </a:extLst>
          </p:cNvPr>
          <p:cNvSpPr/>
          <p:nvPr/>
        </p:nvSpPr>
        <p:spPr>
          <a:xfrm>
            <a:off x="10886201" y="5245916"/>
            <a:ext cx="276837" cy="2768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09DA89-2742-4241-9932-3B2531B6B909}"/>
              </a:ext>
            </a:extLst>
          </p:cNvPr>
          <p:cNvSpPr txBox="1"/>
          <p:nvPr/>
        </p:nvSpPr>
        <p:spPr>
          <a:xfrm>
            <a:off x="11261172" y="4843183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520E6-7DEA-496D-9BB1-9104E6242DDA}"/>
              </a:ext>
            </a:extLst>
          </p:cNvPr>
          <p:cNvSpPr txBox="1"/>
          <p:nvPr/>
        </p:nvSpPr>
        <p:spPr>
          <a:xfrm>
            <a:off x="11261172" y="5245754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簇组</a:t>
            </a:r>
          </a:p>
        </p:txBody>
      </p:sp>
    </p:spTree>
    <p:extLst>
      <p:ext uri="{BB962C8B-B14F-4D97-AF65-F5344CB8AC3E}">
        <p14:creationId xmlns:p14="http://schemas.microsoft.com/office/powerpoint/2010/main" val="283711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191</Words>
  <Application>Microsoft Office PowerPoint</Application>
  <PresentationFormat>宽屏</PresentationFormat>
  <Paragraphs>88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Yuchen Song</dc:creator>
  <cp:lastModifiedBy>Yuchen Song</cp:lastModifiedBy>
  <cp:revision>42</cp:revision>
  <dcterms:created xsi:type="dcterms:W3CDTF">2025-03-03T05:34:20Z</dcterms:created>
  <dcterms:modified xsi:type="dcterms:W3CDTF">2025-04-23T13:24:25Z</dcterms:modified>
</cp:coreProperties>
</file>